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110130-D293-D429-88B7-935A34E3A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277899-21A4-D070-959D-B845EE5B0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3EE421-31F4-1B4C-8A5B-5CC601D2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8DEF56-4665-FC78-402A-B49A0D5C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C48F08-E794-32C5-DF0E-F8E43A92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49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77482-804D-AB21-935C-1921EC36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9772BE-6C7B-C792-09D1-6919C1668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7D9804-3A70-98F4-048E-B461E00B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7EBB96-9D8B-8B39-D754-D09F0FD7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CEDC56-9D92-C22F-B634-37EE47464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12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707C4C-3216-7554-317E-BBE2E1482E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79CB8A-CD0B-B59F-8DD4-D699A724B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A2B2AD-AD04-89DB-F911-83D76586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C7B14E-BE08-1876-D402-A9CBC180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35B7E8-281A-DCD4-C315-565DAE83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000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B9DA0-EBD2-6A5B-0002-772CD742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F113E0-F5B1-1A82-1D16-18FD539E7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A05F6A-466B-ECB2-9EE2-0DFF6BD2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3D4184-1DDD-33C8-24A3-68F2101F6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F32488-F02D-2C95-AE8D-6938414D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92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46BFD-256C-E588-4E04-48AEF9BB3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871C9E-247C-0874-1FF6-7093ED7AF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B6E751-84DF-0740-F884-908A8F8EA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6204FA-7356-C7FF-342A-B9AAB8B6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23D95-E96A-0FA3-AF00-5E174D52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36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DD614-5357-5E60-632A-C3ED2A84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3BBEDE-6EB6-A695-BBAE-C168E7F0E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02BC77-ABAA-966C-BF13-3D557FB1C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2B5D77-095F-8352-C079-EC6010A0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C20F07-792C-1D9A-DDF4-9F289E3AC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59ABB4-0D97-86E3-3ACB-BA71AA75E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6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96F94-F7F6-7C29-D309-3797B35E8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087B44-E78A-320F-36D5-6BD05C0C9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368468-0812-1422-E759-5D186EE0D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91B0B6B-5A6A-CECA-6709-DDEB1BABD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08A28F-2EAE-87D4-B10F-15404C57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E38385E-BC82-22B4-D8B0-18B8811D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5727D9-E58D-07A3-6141-8A4E1C5CE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0868CC5-67B7-9919-972E-90257A8F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545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E6584-D41C-9BE5-3ED2-D6E5223BA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D5C10A-1BD6-D1F2-BDF0-BCF895C9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1F6587-2184-7044-00DD-7BA3ED44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D18945-C678-6D8B-5460-091DC0B6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717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B671F3-E56B-27AF-EA1A-49E8293FE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F6FA63-9BDC-30CC-AAA1-C71FD66E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D22FEA-BCA5-700F-C54E-792473BE1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4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F62CD-3A37-C4E2-30D0-C9AFC1E2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B843D3-F5C5-507F-37AE-D2877AE78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34CB39-0F46-499F-29EC-D97BB43D6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C74880-8643-FA1D-BF92-19DC1C7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6D46DA-B3BE-9E10-A4EC-6361A054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C8D727-4A8B-1159-2074-C2E3CA9B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096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6C566-62F9-AF0F-975B-AE26202C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FC0D32-0995-46AD-A151-3C49AB01C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11E6AD-235C-FDF2-7102-883A6D6D0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7C44F8-2A22-43BB-1093-6BE8E8D97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DFF448-A2F4-DE07-2D60-F1ACFFF0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6EFA0A-0C39-701D-4462-4D5B87EFC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42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1D2F1C7-22AF-F616-8A0C-D0BADEC4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072A02-62A0-594E-C3C1-0825549DC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6C2569-70B9-C171-FDC7-B7A4448A4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74EF0-F94E-4115-ACD2-E6574A38F3EE}" type="datetimeFigureOut">
              <a:rPr lang="es-ES" smtClean="0"/>
              <a:t>14/07/2022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560F5-0BBC-2990-F1B6-F7A1F7EC8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52905D-9AAA-485E-3D0F-213D52FC5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4BC2D-9309-4130-8B94-D5D0D0B8091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92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5A1872-5946-4844-35B1-CE8451FF7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35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14208BD-DB3F-A820-2958-D3A2F6468FF5}"/>
              </a:ext>
            </a:extLst>
          </p:cNvPr>
          <p:cNvSpPr/>
          <p:nvPr/>
        </p:nvSpPr>
        <p:spPr>
          <a:xfrm>
            <a:off x="1229032" y="5161935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415B65F-E655-8A06-76B5-2495F369BA5E}"/>
              </a:ext>
            </a:extLst>
          </p:cNvPr>
          <p:cNvSpPr/>
          <p:nvPr/>
        </p:nvSpPr>
        <p:spPr>
          <a:xfrm>
            <a:off x="1553496" y="1297858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284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BB7285-B1F0-AB1C-3386-30E97B64E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E393642-B75C-3F40-A5A9-93EFE9319BD7}"/>
              </a:ext>
            </a:extLst>
          </p:cNvPr>
          <p:cNvSpPr/>
          <p:nvPr/>
        </p:nvSpPr>
        <p:spPr>
          <a:xfrm>
            <a:off x="1830832" y="2612769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5DDACB3-B368-7F8D-3D77-43ECB912A635}"/>
              </a:ext>
            </a:extLst>
          </p:cNvPr>
          <p:cNvSpPr/>
          <p:nvPr/>
        </p:nvSpPr>
        <p:spPr>
          <a:xfrm>
            <a:off x="1101213" y="830931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765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AB5550-4A8D-EF5F-0668-31B9A455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FBFB1AB-BF06-36E3-DE60-564B35AFAB6C}"/>
              </a:ext>
            </a:extLst>
          </p:cNvPr>
          <p:cNvSpPr/>
          <p:nvPr/>
        </p:nvSpPr>
        <p:spPr>
          <a:xfrm>
            <a:off x="1120877" y="3428999"/>
            <a:ext cx="5061581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C9B4549-2268-2751-78F1-B79EAE8AD279}"/>
              </a:ext>
            </a:extLst>
          </p:cNvPr>
          <p:cNvSpPr/>
          <p:nvPr/>
        </p:nvSpPr>
        <p:spPr>
          <a:xfrm>
            <a:off x="1828800" y="1042219"/>
            <a:ext cx="1002890" cy="9537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42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276A76-BC60-DB43-6874-C39E75FE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79F2193-B7BF-C556-8452-9FF3A8213066}"/>
              </a:ext>
            </a:extLst>
          </p:cNvPr>
          <p:cNvSpPr/>
          <p:nvPr/>
        </p:nvSpPr>
        <p:spPr>
          <a:xfrm>
            <a:off x="847606" y="4461233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A5E6485-3037-7C55-871D-2303420484C3}"/>
              </a:ext>
            </a:extLst>
          </p:cNvPr>
          <p:cNvSpPr/>
          <p:nvPr/>
        </p:nvSpPr>
        <p:spPr>
          <a:xfrm>
            <a:off x="847606" y="1278298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802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A9A96C-D9E6-B596-5CA1-D48F7779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6D3B25-5DC4-EBD5-04A8-2764C1B22981}"/>
              </a:ext>
            </a:extLst>
          </p:cNvPr>
          <p:cNvSpPr/>
          <p:nvPr/>
        </p:nvSpPr>
        <p:spPr>
          <a:xfrm>
            <a:off x="1073748" y="3782807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5E456B5-3E27-AC56-BFA3-8CFDB1DBEA9B}"/>
              </a:ext>
            </a:extLst>
          </p:cNvPr>
          <p:cNvSpPr/>
          <p:nvPr/>
        </p:nvSpPr>
        <p:spPr>
          <a:xfrm>
            <a:off x="875071" y="629265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77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F22A28-F055-2C33-DD1B-E544A01BF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7022" cy="685517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2106DB4-C6C8-569E-B818-76196A6DE1FC}"/>
              </a:ext>
            </a:extLst>
          </p:cNvPr>
          <p:cNvSpPr/>
          <p:nvPr/>
        </p:nvSpPr>
        <p:spPr>
          <a:xfrm>
            <a:off x="1870161" y="3360020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93635CD-CA0F-AD31-85BD-E8AFC9AB4963}"/>
              </a:ext>
            </a:extLst>
          </p:cNvPr>
          <p:cNvSpPr/>
          <p:nvPr/>
        </p:nvSpPr>
        <p:spPr>
          <a:xfrm>
            <a:off x="1189703" y="816077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74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E813B9-3D12-2A02-209F-3F275DDE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750BDB-A34E-E959-9692-138915DDCE0D}"/>
              </a:ext>
            </a:extLst>
          </p:cNvPr>
          <p:cNvSpPr/>
          <p:nvPr/>
        </p:nvSpPr>
        <p:spPr>
          <a:xfrm>
            <a:off x="1378547" y="4244924"/>
            <a:ext cx="681172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0D2A9FF-AD7D-6B2A-E102-82B6FF9A06EB}"/>
              </a:ext>
            </a:extLst>
          </p:cNvPr>
          <p:cNvSpPr/>
          <p:nvPr/>
        </p:nvSpPr>
        <p:spPr>
          <a:xfrm>
            <a:off x="1081548" y="855406"/>
            <a:ext cx="1002890" cy="9537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54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577287-52E8-F218-D055-985D27F9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CB19BB1-4ED9-9ADB-966C-D04186C7AB35}"/>
              </a:ext>
            </a:extLst>
          </p:cNvPr>
          <p:cNvSpPr/>
          <p:nvPr/>
        </p:nvSpPr>
        <p:spPr>
          <a:xfrm>
            <a:off x="1703013" y="4741605"/>
            <a:ext cx="8620858" cy="51865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1EA76F2-0955-826E-99DA-EE4E7D3E87C5}"/>
              </a:ext>
            </a:extLst>
          </p:cNvPr>
          <p:cNvSpPr/>
          <p:nvPr/>
        </p:nvSpPr>
        <p:spPr>
          <a:xfrm>
            <a:off x="1504335" y="845574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32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F69F42-0E17-0036-64F3-66ACAEC7A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BC09794-4566-2D76-E983-2D9B7674EEF8}"/>
              </a:ext>
            </a:extLst>
          </p:cNvPr>
          <p:cNvSpPr/>
          <p:nvPr/>
        </p:nvSpPr>
        <p:spPr>
          <a:xfrm>
            <a:off x="837773" y="2406291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6D9960-DCDA-53F1-4086-F8EBCF0E151D}"/>
              </a:ext>
            </a:extLst>
          </p:cNvPr>
          <p:cNvSpPr/>
          <p:nvPr/>
        </p:nvSpPr>
        <p:spPr>
          <a:xfrm>
            <a:off x="1052052" y="471948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517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28EC4A-E9F6-2B1E-C655-B468B28DD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85812A4-BE53-0347-1651-17E55FCDFAE1}"/>
              </a:ext>
            </a:extLst>
          </p:cNvPr>
          <p:cNvSpPr/>
          <p:nvPr/>
        </p:nvSpPr>
        <p:spPr>
          <a:xfrm>
            <a:off x="2086471" y="2838910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9C2262B-1FC3-0F98-2007-F30BA184EB05}"/>
              </a:ext>
            </a:extLst>
          </p:cNvPr>
          <p:cNvSpPr/>
          <p:nvPr/>
        </p:nvSpPr>
        <p:spPr>
          <a:xfrm>
            <a:off x="1585026" y="1071716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402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567423-8E47-A5C4-ECF8-12DF0A34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8DF8980-B5F8-3911-6F83-3C49405C70F0}"/>
              </a:ext>
            </a:extLst>
          </p:cNvPr>
          <p:cNvSpPr/>
          <p:nvPr/>
        </p:nvSpPr>
        <p:spPr>
          <a:xfrm>
            <a:off x="1221232" y="2563607"/>
            <a:ext cx="7411491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F837F37-9912-784C-044A-E501BCF66BFB}"/>
              </a:ext>
            </a:extLst>
          </p:cNvPr>
          <p:cNvSpPr/>
          <p:nvPr/>
        </p:nvSpPr>
        <p:spPr>
          <a:xfrm>
            <a:off x="1150374" y="973393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62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C828748-2268-9532-1F95-6488DAA29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2D744D5-91B4-057C-7E64-E85F068BCE54}"/>
              </a:ext>
            </a:extLst>
          </p:cNvPr>
          <p:cNvSpPr/>
          <p:nvPr/>
        </p:nvSpPr>
        <p:spPr>
          <a:xfrm>
            <a:off x="1221232" y="5208484"/>
            <a:ext cx="4874768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D79EB97-E9F8-CA8B-C5D0-88A19B1789A1}"/>
              </a:ext>
            </a:extLst>
          </p:cNvPr>
          <p:cNvSpPr/>
          <p:nvPr/>
        </p:nvSpPr>
        <p:spPr>
          <a:xfrm>
            <a:off x="855406" y="690870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14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626D16-BFC7-3B7C-CC68-59CF54CC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FE634A1-F745-2E3A-9D9C-FC75BDC357ED}"/>
              </a:ext>
            </a:extLst>
          </p:cNvPr>
          <p:cNvSpPr/>
          <p:nvPr/>
        </p:nvSpPr>
        <p:spPr>
          <a:xfrm>
            <a:off x="1044252" y="5021671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B880057-2E30-49C3-CC69-6A7CC4F2C109}"/>
              </a:ext>
            </a:extLst>
          </p:cNvPr>
          <p:cNvSpPr/>
          <p:nvPr/>
        </p:nvSpPr>
        <p:spPr>
          <a:xfrm>
            <a:off x="1140542" y="747251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34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81D34F-8445-156A-02DC-EDAA73112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26" y="-35860"/>
            <a:ext cx="12260826" cy="689103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76C2BB3-192A-B559-3407-593AD01A1C7F}"/>
              </a:ext>
            </a:extLst>
          </p:cNvPr>
          <p:cNvSpPr/>
          <p:nvPr/>
        </p:nvSpPr>
        <p:spPr>
          <a:xfrm>
            <a:off x="1086281" y="5010218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164CD66-E38B-5941-C57D-0C97B543F99A}"/>
              </a:ext>
            </a:extLst>
          </p:cNvPr>
          <p:cNvSpPr/>
          <p:nvPr/>
        </p:nvSpPr>
        <p:spPr>
          <a:xfrm>
            <a:off x="1651819" y="1056586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31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BC1B92-6A45-8E3D-C69E-28D8E49F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3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4A48492-AA41-89A6-30F3-471EB01B193E}"/>
              </a:ext>
            </a:extLst>
          </p:cNvPr>
          <p:cNvSpPr/>
          <p:nvPr/>
        </p:nvSpPr>
        <p:spPr>
          <a:xfrm>
            <a:off x="3226580" y="4377172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1985EC8-4894-0AF4-275D-5038212E074F}"/>
              </a:ext>
            </a:extLst>
          </p:cNvPr>
          <p:cNvSpPr/>
          <p:nvPr/>
        </p:nvSpPr>
        <p:spPr>
          <a:xfrm>
            <a:off x="1592825" y="1317523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805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9A265F-BBDF-E383-1A60-D1338F8C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C1B9DBE-85D4-450E-A96F-237845DBE28D}"/>
              </a:ext>
            </a:extLst>
          </p:cNvPr>
          <p:cNvSpPr/>
          <p:nvPr/>
        </p:nvSpPr>
        <p:spPr>
          <a:xfrm>
            <a:off x="840043" y="5169911"/>
            <a:ext cx="9997051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424D2207-A16E-370B-DC5F-8293FB8FA3DE}"/>
              </a:ext>
            </a:extLst>
          </p:cNvPr>
          <p:cNvSpPr/>
          <p:nvPr/>
        </p:nvSpPr>
        <p:spPr>
          <a:xfrm>
            <a:off x="1661651" y="993058"/>
            <a:ext cx="1002890" cy="95372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33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042FB5-AE38-D88E-DE92-DCE8BB5F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3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83BE02B-A168-A585-DABB-96A6CF5009BB}"/>
              </a:ext>
            </a:extLst>
          </p:cNvPr>
          <p:cNvSpPr/>
          <p:nvPr/>
        </p:nvSpPr>
        <p:spPr>
          <a:xfrm>
            <a:off x="985797" y="2347404"/>
            <a:ext cx="9675504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69296BEB-BB9C-1405-CD64-3506D85C95E3}"/>
              </a:ext>
            </a:extLst>
          </p:cNvPr>
          <p:cNvSpPr/>
          <p:nvPr/>
        </p:nvSpPr>
        <p:spPr>
          <a:xfrm>
            <a:off x="1533832" y="884903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630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A05B15-7A59-0C4A-5A2D-5C6DC87C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1952412-DE0E-C7D1-6E9B-D3B9BF7C76B2}"/>
              </a:ext>
            </a:extLst>
          </p:cNvPr>
          <p:cNvSpPr/>
          <p:nvPr/>
        </p:nvSpPr>
        <p:spPr>
          <a:xfrm>
            <a:off x="729618" y="4077774"/>
            <a:ext cx="8522537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E294D8E7-91D6-BF07-5291-683B9E01BD80}"/>
              </a:ext>
            </a:extLst>
          </p:cNvPr>
          <p:cNvSpPr/>
          <p:nvPr/>
        </p:nvSpPr>
        <p:spPr>
          <a:xfrm>
            <a:off x="1238864" y="828423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CD595C-2F1B-B4D3-69EF-9FA8171D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3DE4F51-7DB5-367F-7C39-CA397ECC8B81}"/>
              </a:ext>
            </a:extLst>
          </p:cNvPr>
          <p:cNvSpPr/>
          <p:nvPr/>
        </p:nvSpPr>
        <p:spPr>
          <a:xfrm>
            <a:off x="764734" y="3428999"/>
            <a:ext cx="9404198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AF27B19-4952-9D17-0C82-3415B1D4329B}"/>
              </a:ext>
            </a:extLst>
          </p:cNvPr>
          <p:cNvSpPr/>
          <p:nvPr/>
        </p:nvSpPr>
        <p:spPr>
          <a:xfrm>
            <a:off x="1425677" y="875071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078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5B3165-55E6-5195-C4A6-34E83685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235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0C0D02E-2AF4-5350-5AB3-452F27E1D959}"/>
              </a:ext>
            </a:extLst>
          </p:cNvPr>
          <p:cNvSpPr/>
          <p:nvPr/>
        </p:nvSpPr>
        <p:spPr>
          <a:xfrm>
            <a:off x="975426" y="4451400"/>
            <a:ext cx="3362633" cy="48178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DD410CE-540C-7DBC-33B4-452A4D9CF39E}"/>
              </a:ext>
            </a:extLst>
          </p:cNvPr>
          <p:cNvSpPr/>
          <p:nvPr/>
        </p:nvSpPr>
        <p:spPr>
          <a:xfrm>
            <a:off x="1455174" y="1452871"/>
            <a:ext cx="1002890" cy="9537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7978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Office CCS</dc:creator>
  <cp:lastModifiedBy>Office CCS</cp:lastModifiedBy>
  <cp:revision>33</cp:revision>
  <dcterms:created xsi:type="dcterms:W3CDTF">2022-07-14T16:55:06Z</dcterms:created>
  <dcterms:modified xsi:type="dcterms:W3CDTF">2022-07-14T22:15:49Z</dcterms:modified>
</cp:coreProperties>
</file>